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6" r:id="rId13"/>
    <p:sldId id="282" r:id="rId14"/>
    <p:sldId id="277" r:id="rId15"/>
    <p:sldId id="268" r:id="rId16"/>
    <p:sldId id="269" r:id="rId17"/>
    <p:sldId id="260" r:id="rId18"/>
    <p:sldId id="276" r:id="rId19"/>
    <p:sldId id="261" r:id="rId20"/>
    <p:sldId id="262" r:id="rId21"/>
    <p:sldId id="283" r:id="rId22"/>
    <p:sldId id="285" r:id="rId23"/>
    <p:sldId id="284" r:id="rId24"/>
    <p:sldId id="287" r:id="rId25"/>
    <p:sldId id="263" r:id="rId26"/>
    <p:sldId id="271" r:id="rId27"/>
    <p:sldId id="270" r:id="rId28"/>
    <p:sldId id="273" r:id="rId29"/>
    <p:sldId id="275" r:id="rId30"/>
    <p:sldId id="274" r:id="rId31"/>
    <p:sldId id="265" r:id="rId32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AA69C"/>
    <a:srgbClr val="4C5A69"/>
    <a:srgbClr val="7E7E7E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7" autoAdjust="0"/>
    <p:restoredTop sz="94660"/>
  </p:normalViewPr>
  <p:slideViewPr>
    <p:cSldViewPr snapToGrid="0">
      <p:cViewPr>
        <p:scale>
          <a:sx n="50" d="100"/>
          <a:sy n="50" d="100"/>
        </p:scale>
        <p:origin x="138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60.png"/><Relationship Id="rId7" Type="http://schemas.openxmlformats.org/officeDocument/2006/relationships/image" Target="../media/image10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947610" y="4025085"/>
            <a:ext cx="1554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Transformable Production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3176429" y="3874774"/>
            <a:ext cx="4163886" cy="3715780"/>
            <a:chOff x="1042828" y="902974"/>
            <a:chExt cx="4163886" cy="3715780"/>
          </a:xfrm>
        </p:grpSpPr>
        <p:sp>
          <p:nvSpPr>
            <p:cNvPr id="46" name="Oval 45"/>
            <p:cNvSpPr/>
            <p:nvPr/>
          </p:nvSpPr>
          <p:spPr>
            <a:xfrm>
              <a:off x="1894265" y="1543807"/>
              <a:ext cx="2364942" cy="52298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350606" y="902974"/>
              <a:ext cx="3477" cy="3404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50606" y="4307930"/>
              <a:ext cx="33963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13961" y="1843124"/>
              <a:ext cx="296028" cy="19340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13279" y="3750865"/>
              <a:ext cx="1684074" cy="4999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34340" y="2050349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Future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6450" y="3493608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Today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3817299" y="3396413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51772" y="309422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Fully Automated Production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4009718" y="1308316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28607" y="1247778"/>
              <a:ext cx="257446" cy="1521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048428" y="93299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Strictly Manual Production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54083" y="4310977"/>
              <a:ext cx="3392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Volume, Degree of Automation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-505761" y="2451564"/>
              <a:ext cx="3404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Flexibility, Production Variety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1502850" y="1145813"/>
              <a:ext cx="644684" cy="20754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706781" y="1267513"/>
              <a:ext cx="2582028" cy="2756357"/>
            </a:xfrm>
            <a:custGeom>
              <a:avLst/>
              <a:gdLst>
                <a:gd name="connsiteX0" fmla="*/ 0 w 2582028"/>
                <a:gd name="connsiteY0" fmla="*/ 0 h 2756357"/>
                <a:gd name="connsiteX1" fmla="*/ 6578 w 2582028"/>
                <a:gd name="connsiteY1" fmla="*/ 503249 h 2756357"/>
                <a:gd name="connsiteX2" fmla="*/ 26313 w 2582028"/>
                <a:gd name="connsiteY2" fmla="*/ 950581 h 2756357"/>
                <a:gd name="connsiteX3" fmla="*/ 65784 w 2582028"/>
                <a:gd name="connsiteY3" fmla="*/ 1401203 h 2756357"/>
                <a:gd name="connsiteX4" fmla="*/ 138146 w 2582028"/>
                <a:gd name="connsiteY4" fmla="*/ 1822222 h 2756357"/>
                <a:gd name="connsiteX5" fmla="*/ 246690 w 2582028"/>
                <a:gd name="connsiteY5" fmla="*/ 2114961 h 2756357"/>
                <a:gd name="connsiteX6" fmla="*/ 388126 w 2582028"/>
                <a:gd name="connsiteY6" fmla="*/ 2328760 h 2756357"/>
                <a:gd name="connsiteX7" fmla="*/ 624949 w 2582028"/>
                <a:gd name="connsiteY7" fmla="*/ 2503088 h 2756357"/>
                <a:gd name="connsiteX8" fmla="*/ 967027 w 2582028"/>
                <a:gd name="connsiteY8" fmla="*/ 2614921 h 2756357"/>
                <a:gd name="connsiteX9" fmla="*/ 1391335 w 2582028"/>
                <a:gd name="connsiteY9" fmla="*/ 2670837 h 2756357"/>
                <a:gd name="connsiteX10" fmla="*/ 2582028 w 2582028"/>
                <a:gd name="connsiteY10" fmla="*/ 2756357 h 27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2028" h="2756357">
                  <a:moveTo>
                    <a:pt x="0" y="0"/>
                  </a:moveTo>
                  <a:cubicBezTo>
                    <a:pt x="1096" y="172409"/>
                    <a:pt x="2193" y="344819"/>
                    <a:pt x="6578" y="503249"/>
                  </a:cubicBezTo>
                  <a:cubicBezTo>
                    <a:pt x="10963" y="661679"/>
                    <a:pt x="16445" y="800922"/>
                    <a:pt x="26313" y="950581"/>
                  </a:cubicBezTo>
                  <a:cubicBezTo>
                    <a:pt x="36181" y="1100240"/>
                    <a:pt x="47145" y="1255930"/>
                    <a:pt x="65784" y="1401203"/>
                  </a:cubicBezTo>
                  <a:cubicBezTo>
                    <a:pt x="84423" y="1546476"/>
                    <a:pt x="107995" y="1703262"/>
                    <a:pt x="138146" y="1822222"/>
                  </a:cubicBezTo>
                  <a:cubicBezTo>
                    <a:pt x="168297" y="1941182"/>
                    <a:pt x="205027" y="2030538"/>
                    <a:pt x="246690" y="2114961"/>
                  </a:cubicBezTo>
                  <a:cubicBezTo>
                    <a:pt x="288353" y="2199384"/>
                    <a:pt x="325083" y="2264072"/>
                    <a:pt x="388126" y="2328760"/>
                  </a:cubicBezTo>
                  <a:cubicBezTo>
                    <a:pt x="451169" y="2393448"/>
                    <a:pt x="528466" y="2455395"/>
                    <a:pt x="624949" y="2503088"/>
                  </a:cubicBezTo>
                  <a:cubicBezTo>
                    <a:pt x="721432" y="2550781"/>
                    <a:pt x="839296" y="2586963"/>
                    <a:pt x="967027" y="2614921"/>
                  </a:cubicBezTo>
                  <a:cubicBezTo>
                    <a:pt x="1094758" y="2642879"/>
                    <a:pt x="1122168" y="2647264"/>
                    <a:pt x="1391335" y="2670837"/>
                  </a:cubicBezTo>
                  <a:cubicBezTo>
                    <a:pt x="1660502" y="2694410"/>
                    <a:pt x="2384127" y="2747586"/>
                    <a:pt x="2582028" y="2756357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818614" y="1247778"/>
              <a:ext cx="2279421" cy="595346"/>
            </a:xfrm>
            <a:custGeom>
              <a:avLst/>
              <a:gdLst>
                <a:gd name="connsiteX0" fmla="*/ 0 w 2279421"/>
                <a:gd name="connsiteY0" fmla="*/ 0 h 595346"/>
                <a:gd name="connsiteX1" fmla="*/ 85519 w 2279421"/>
                <a:gd name="connsiteY1" fmla="*/ 213798 h 595346"/>
                <a:gd name="connsiteX2" fmla="*/ 263136 w 2279421"/>
                <a:gd name="connsiteY2" fmla="*/ 401283 h 595346"/>
                <a:gd name="connsiteX3" fmla="*/ 700601 w 2279421"/>
                <a:gd name="connsiteY3" fmla="*/ 522984 h 595346"/>
                <a:gd name="connsiteX4" fmla="*/ 1052547 w 2279421"/>
                <a:gd name="connsiteY4" fmla="*/ 559165 h 595346"/>
                <a:gd name="connsiteX5" fmla="*/ 2279421 w 2279421"/>
                <a:gd name="connsiteY5" fmla="*/ 595346 h 59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421" h="595346">
                  <a:moveTo>
                    <a:pt x="0" y="0"/>
                  </a:moveTo>
                  <a:cubicBezTo>
                    <a:pt x="20831" y="73458"/>
                    <a:pt x="41663" y="146917"/>
                    <a:pt x="85519" y="213798"/>
                  </a:cubicBezTo>
                  <a:cubicBezTo>
                    <a:pt x="129375" y="280679"/>
                    <a:pt x="160622" y="349752"/>
                    <a:pt x="263136" y="401283"/>
                  </a:cubicBezTo>
                  <a:cubicBezTo>
                    <a:pt x="365650" y="452814"/>
                    <a:pt x="569033" y="496670"/>
                    <a:pt x="700601" y="522984"/>
                  </a:cubicBezTo>
                  <a:cubicBezTo>
                    <a:pt x="832170" y="549298"/>
                    <a:pt x="789410" y="547105"/>
                    <a:pt x="1052547" y="559165"/>
                  </a:cubicBezTo>
                  <a:cubicBezTo>
                    <a:pt x="1315684" y="571225"/>
                    <a:pt x="2083713" y="590960"/>
                    <a:pt x="2279421" y="59534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6363" r="6384" b="6702"/>
          <a:stretch/>
        </p:blipFill>
        <p:spPr>
          <a:xfrm>
            <a:off x="1523999" y="1981200"/>
            <a:ext cx="12618721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80380" y="3445670"/>
            <a:ext cx="13199883" cy="4832056"/>
            <a:chOff x="980380" y="3445670"/>
            <a:chExt cx="13199883" cy="4832056"/>
          </a:xfrm>
        </p:grpSpPr>
        <p:sp>
          <p:nvSpPr>
            <p:cNvPr id="3" name="Rectangle 2"/>
            <p:cNvSpPr/>
            <p:nvPr/>
          </p:nvSpPr>
          <p:spPr>
            <a:xfrm>
              <a:off x="1012903" y="3445670"/>
              <a:ext cx="13167360" cy="4832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53003" y="493653"/>
            <a:ext cx="11723260" cy="3563997"/>
            <a:chOff x="2753003" y="493653"/>
            <a:chExt cx="11723260" cy="356399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038475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28950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273981" y="2782723"/>
              <a:ext cx="1234440" cy="1236350"/>
              <a:chOff x="6812280" y="6920858"/>
              <a:chExt cx="1234440" cy="12363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Connector 91"/>
            <p:cNvCxnSpPr/>
            <p:nvPr/>
          </p:nvCxnSpPr>
          <p:spPr>
            <a:xfrm flipH="1" flipV="1">
              <a:off x="7277100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267575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6669405" y="2386962"/>
              <a:ext cx="1234440" cy="1236350"/>
              <a:chOff x="6812280" y="6920858"/>
              <a:chExt cx="1234440" cy="123635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Connector 124"/>
            <p:cNvCxnSpPr/>
            <p:nvPr/>
          </p:nvCxnSpPr>
          <p:spPr>
            <a:xfrm flipH="1" flipV="1">
              <a:off x="11402854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1393329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0785634" y="1335400"/>
              <a:ext cx="1234440" cy="1236350"/>
              <a:chOff x="6812280" y="6920858"/>
              <a:chExt cx="1234440" cy="123635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Arrow Connector 14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/>
            <p:cNvSpPr txBox="1"/>
            <p:nvPr/>
          </p:nvSpPr>
          <p:spPr>
            <a:xfrm>
              <a:off x="2753003" y="493653"/>
              <a:ext cx="317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 </a:t>
              </a:r>
              <a:r>
                <a:rPr lang="en-US" sz="2000" dirty="0" smtClean="0">
                  <a:latin typeface="Garamond" panose="02020404030301010803" pitchFamily="18" charset="0"/>
                </a:rPr>
                <a:t>Region: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97617" y="499367"/>
              <a:ext cx="364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Along Edge Direction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663068" y="499367"/>
              <a:ext cx="381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Significant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33907" y="3831754"/>
            <a:ext cx="8373210" cy="8172510"/>
            <a:chOff x="433907" y="3831754"/>
            <a:chExt cx="8373210" cy="81725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954"/>
            <a:stretch/>
          </p:blipFill>
          <p:spPr>
            <a:xfrm>
              <a:off x="3566057" y="4231864"/>
              <a:ext cx="2509022" cy="7772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6" r="35883"/>
            <a:stretch/>
          </p:blipFill>
          <p:spPr>
            <a:xfrm>
              <a:off x="834017" y="4231864"/>
              <a:ext cx="2470485" cy="7772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14" r="185"/>
            <a:stretch/>
          </p:blipFill>
          <p:spPr>
            <a:xfrm>
              <a:off x="6336633" y="4231864"/>
              <a:ext cx="2470484" cy="7772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624982" y="3831754"/>
              <a:ext cx="8885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Flat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76290" y="3831754"/>
              <a:ext cx="1013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Edge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64947" y="3831754"/>
              <a:ext cx="1013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Corner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15500" y="5286345"/>
              <a:ext cx="2098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Input Image Patch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15500" y="7918009"/>
              <a:ext cx="2098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X Derivative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415500" y="10524098"/>
              <a:ext cx="2098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Y Derivative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78641" y="6592342"/>
            <a:ext cx="10139796" cy="4644826"/>
            <a:chOff x="378641" y="6592342"/>
            <a:chExt cx="10139796" cy="4644826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9" t="-28889" r="-1726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519" r="-555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54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783" r="-543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677" r="-537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679485" y="205979"/>
            <a:ext cx="15496520" cy="12479457"/>
            <a:chOff x="597598" y="178684"/>
            <a:chExt cx="15496520" cy="12479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98" y="4771226"/>
              <a:ext cx="4879123" cy="3657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98" y="541910"/>
              <a:ext cx="4882447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4995" y="541910"/>
              <a:ext cx="4879123" cy="3657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620" y="4771226"/>
              <a:ext cx="4879123" cy="3657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598" y="9000541"/>
              <a:ext cx="4880495" cy="3657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620" y="9000541"/>
              <a:ext cx="4879123" cy="3657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6296" y="541910"/>
              <a:ext cx="4882447" cy="3657600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2197452" y="178684"/>
              <a:ext cx="1682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66298" y="178684"/>
              <a:ext cx="2962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Convert to Grayscale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243766" y="178684"/>
              <a:ext cx="4821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Adaptive Thresholding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09507" y="4377745"/>
              <a:ext cx="1855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Detect Contours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25878" y="4377745"/>
              <a:ext cx="34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Run Acceptance/Rejection Tests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4994" y="4771226"/>
              <a:ext cx="4879123" cy="36576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12776729" y="4377745"/>
              <a:ext cx="1755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Identify Marker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15183" y="8622252"/>
              <a:ext cx="3045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Optimize Corner Locations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62369" y="8622252"/>
              <a:ext cx="2573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Calculate Marker Pose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2431492">
              <a:off x="13426328" y="6351705"/>
              <a:ext cx="409341" cy="407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  <a:endParaRPr lang="en-US" sz="2000" b="1" dirty="0">
                <a:solidFill>
                  <a:srgbClr val="0000FF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480045" y="2370710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788743" y="2370710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478093" y="10829341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476721" y="6600026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788743" y="6600026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5925820" y="-1128711"/>
              <a:ext cx="2400516" cy="13056959"/>
            </a:xfrm>
            <a:prstGeom prst="bentConnector4">
              <a:avLst>
                <a:gd name="adj1" fmla="val 5654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5925820" y="3100604"/>
              <a:ext cx="2400515" cy="13056958"/>
            </a:xfrm>
            <a:prstGeom prst="bentConnector4">
              <a:avLst>
                <a:gd name="adj1" fmla="val 6223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979" y="3359867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248735" y="348336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0" t="43184" r="37064" b="38508"/>
          <a:stretch/>
        </p:blipFill>
        <p:spPr>
          <a:xfrm>
            <a:off x="7100248" y="5008872"/>
            <a:ext cx="2601428" cy="19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5090</TotalTime>
  <Words>510</Words>
  <Application>Microsoft Office PowerPoint</Application>
  <PresentationFormat>Custom</PresentationFormat>
  <Paragraphs>239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215</cp:revision>
  <dcterms:created xsi:type="dcterms:W3CDTF">2016-08-29T18:20:42Z</dcterms:created>
  <dcterms:modified xsi:type="dcterms:W3CDTF">2016-09-14T00:30:22Z</dcterms:modified>
</cp:coreProperties>
</file>